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 lednice jsme vyndali čtvrtku (250g) a osminku (125 g) másla a nechali je v kuchyni změknout. Porovnejte teplotu obou kusů másla </a:t>
            </a:r>
            <a:r>
              <a:rPr lang="cs-CZ" dirty="0" smtClean="0"/>
              <a:t>poté, co vedle sebe ležely celou noc </a:t>
            </a:r>
            <a:r>
              <a:rPr lang="cs-CZ" dirty="0"/>
              <a:t>na </a:t>
            </a:r>
            <a:r>
              <a:rPr lang="cs-CZ" dirty="0" smtClean="0"/>
              <a:t>válu.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39551" y="3212976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většího kusu je vyšší.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menšího kusu je vyšší.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 smtClean="0"/>
              <a:t>Teplota obou kusů je stejná.</a:t>
            </a:r>
          </a:p>
          <a:p>
            <a:pPr marL="514350" lvl="0" indent="-514350">
              <a:buFont typeface="+mj-lt"/>
              <a:buAutoNum type="alphaUcPeriod"/>
            </a:pP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587" y="5013176"/>
            <a:ext cx="391003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70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Z lednice jsme vyndali čtvrtku (250g) a osminku (125 g) másla a nechali je v kuchyni změknout. Porovnejte teplotu obou kusů másla po dvou hodinách, kdy kusy ležely na válu.&#10;&#10;Teplota většího kusu je vyšší.&#10;Teplota menšího kusu j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19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24</cp:revision>
  <dcterms:created xsi:type="dcterms:W3CDTF">2013-10-07T10:37:40Z</dcterms:created>
  <dcterms:modified xsi:type="dcterms:W3CDTF">2015-08-27T10:48:58Z</dcterms:modified>
</cp:coreProperties>
</file>